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884" r:id="rId2"/>
    <p:sldId id="885" r:id="rId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BF3"/>
    <a:srgbClr val="C2E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37" autoAdjust="0"/>
    <p:restoredTop sz="97281" autoAdjust="0"/>
  </p:normalViewPr>
  <p:slideViewPr>
    <p:cSldViewPr>
      <p:cViewPr>
        <p:scale>
          <a:sx n="120" d="100"/>
          <a:sy n="120" d="100"/>
        </p:scale>
        <p:origin x="-4386" y="-22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729CF6AB-E930-4C28-966D-0F6478B6314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4E247DEC-22A8-401A-85BC-CF074D0226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268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752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37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12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2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25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75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023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66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40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02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89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BC82B-7A80-436C-B99D-93BDED2E0D83}" type="datetimeFigureOut">
              <a:rPr lang="ko-KR" altLang="en-US" smtClean="0"/>
              <a:pPr/>
              <a:t>2023-08-12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694EB-DE3F-4F88-8673-1EB9D07C4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6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364A234E-67EA-0F4C-66FF-805EEBFCA852}"/>
              </a:ext>
            </a:extLst>
          </p:cNvPr>
          <p:cNvSpPr/>
          <p:nvPr/>
        </p:nvSpPr>
        <p:spPr>
          <a:xfrm>
            <a:off x="226502" y="8054313"/>
            <a:ext cx="6429420" cy="6959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이 작명법은 소리글자인 한글의 자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.</a:t>
            </a: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모음 파동성명학이며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운명을 유추하여 그 적중률이 매우 높고 우수하여 명품 작명법으로 인정을 받고 있습니다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. </a:t>
            </a:r>
            <a:endParaRPr lang="en-US" altLang="ko-KR" sz="1200" spc="-150" dirty="0">
              <a:solidFill>
                <a:srgbClr val="0070C0"/>
              </a:solidFill>
              <a:latin typeface="+mn-ea"/>
              <a:cs typeface="함초롬바탕" panose="02030504000101010101" pitchFamily="18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B14E74BD-BC0B-4048-1564-34A064155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257220"/>
              </p:ext>
            </p:extLst>
          </p:nvPr>
        </p:nvGraphicFramePr>
        <p:xfrm>
          <a:off x="214291" y="1501585"/>
          <a:ext cx="6429421" cy="645479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394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31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10483544"/>
                    </a:ext>
                  </a:extLst>
                </a:gridCol>
                <a:gridCol w="12138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463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5041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49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본</a:t>
                      </a:r>
                      <a:r>
                        <a:rPr lang="en-US" altLang="ko-KR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명</a:t>
                      </a:r>
                      <a:r>
                        <a:rPr lang="en-US" altLang="ko-KR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)</a:t>
                      </a:r>
                      <a:r>
                        <a:rPr lang="ko-KR" altLang="en-US" sz="16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  </a:t>
                      </a:r>
                      <a:endParaRPr lang="en-US" altLang="ko-KR" sz="1600" b="1" dirty="0"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ko-KR" altLang="en-US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김</a:t>
                      </a:r>
                      <a:r>
                        <a:rPr lang="en-US" altLang="ko-KR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00(</a:t>
                      </a:r>
                      <a:r>
                        <a:rPr lang="ko-KR" altLang="en-US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金</a:t>
                      </a:r>
                      <a:r>
                        <a:rPr lang="en-US" altLang="ko-KR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)</a:t>
                      </a:r>
                      <a:endParaRPr lang="en-US" altLang="ko-KR" sz="1200" b="1" kern="1200">
                        <a:solidFill>
                          <a:schemeClr val="accent5">
                            <a:lumMod val="75000"/>
                          </a:schemeClr>
                        </a:solidFill>
                        <a:latin typeface="Adobe 명조 Std M" panose="02020600000000000000" pitchFamily="18" charset="-127"/>
                        <a:ea typeface="Adobe 명조 Std M" panose="02020600000000000000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생년월일</a:t>
                      </a:r>
                      <a:endParaRPr lang="ko-KR" altLang="en-US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0000. 00. 00 </a:t>
                      </a:r>
                      <a:r>
                        <a:rPr lang="ko-KR" altLang="en-US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양력 </a:t>
                      </a: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14:00</a:t>
                      </a:r>
                      <a:endParaRPr lang="ko-KR" altLang="en-US" sz="1400" b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성별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84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십성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lvl="0" algn="ctr"/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비겁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(1.2):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자아성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건강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주관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 /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식상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(3.4):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자식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재능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지혜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열정 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</a:t>
                      </a:r>
                    </a:p>
                    <a:p>
                      <a:pPr lvl="0" algn="ctr"/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(5.6):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재물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父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부인 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/ 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관성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(7.8) :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남편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직업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명예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/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인성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母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학문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문서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)</a:t>
                      </a:r>
                      <a:endParaRPr lang="en-US" altLang="ko-KR"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41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atin typeface="함초롬돋움 확장" pitchFamily="18" charset="-127"/>
                          <a:ea typeface="함초롬돋움 확장" pitchFamily="18" charset="-127"/>
                        </a:rPr>
                        <a:t>작</a:t>
                      </a:r>
                      <a:endParaRPr lang="en-US" altLang="ko-KR" sz="1400" b="1">
                        <a:latin typeface="함초롬돋움 확장" pitchFamily="18" charset="-127"/>
                        <a:ea typeface="함초롬돋움 확장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>
                          <a:latin typeface="함초롬돋움 확장" pitchFamily="18" charset="-127"/>
                          <a:ea typeface="함초롬돋움 확장" pitchFamily="18" charset="-127"/>
                        </a:rPr>
                        <a:t>명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김준희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김세련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김설주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3000" b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32448">
                <a:tc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200" b="0" spc="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7895F5-457C-0F22-347B-68C0870DC281}"/>
              </a:ext>
            </a:extLst>
          </p:cNvPr>
          <p:cNvSpPr txBox="1"/>
          <p:nvPr/>
        </p:nvSpPr>
        <p:spPr>
          <a:xfrm>
            <a:off x="5373216" y="1141545"/>
            <a:ext cx="122413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  <a:cs typeface="함초롬바탕" panose="02030504000101010101" pitchFamily="18" charset="-127"/>
              </a:rPr>
              <a:t>2023. </a:t>
            </a:r>
            <a:r>
              <a:rPr lang="en-US" altLang="ko-KR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  <a:cs typeface="함초롬바탕" panose="02030504000101010101" pitchFamily="18" charset="-127"/>
              </a:rPr>
              <a:t>00. 00</a:t>
            </a:r>
            <a:endParaRPr lang="en-US" altLang="ko-KR" sz="1400" spc="0" baseline="0">
              <a:solidFill>
                <a:schemeClr val="bg1">
                  <a:lumMod val="50000"/>
                </a:schemeClr>
              </a:solidFill>
              <a:latin typeface="한컴 고딕" panose="02000500000000000000" pitchFamily="2" charset="-127"/>
              <a:ea typeface="한컴 고딕" panose="02000500000000000000" pitchFamily="2" charset="-127"/>
              <a:cs typeface="함초롬바탕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5FE69AB-28EB-6329-89B1-E00319ED5772}"/>
              </a:ext>
            </a:extLst>
          </p:cNvPr>
          <p:cNvSpPr txBox="1"/>
          <p:nvPr/>
        </p:nvSpPr>
        <p:spPr>
          <a:xfrm>
            <a:off x="266679" y="3986058"/>
            <a:ext cx="63306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성씨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김</a:t>
            </a:r>
            <a:r>
              <a:rPr lang="ko-KR" altLang="en-US" sz="1200">
                <a:solidFill>
                  <a:srgbClr val="374151"/>
                </a:solidFill>
                <a:latin typeface="Söhne"/>
              </a:rPr>
              <a:t>은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사주팔자 중 사주의 역할을 합니다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그러므로 이름을 지을 때는 성에서 부족한 기운이나 극을 받은 기운을 팔자의 역할을 하는 이름에서 잘 보충하는 것이 중요합니다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n-US" altLang="ko-KR" sz="1200" b="0" i="0">
              <a:solidFill>
                <a:srgbClr val="37415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戊申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생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성씨 </a:t>
            </a:r>
            <a:r>
              <a:rPr lang="ko-KR" altLang="en-US" sz="1200">
                <a:solidFill>
                  <a:srgbClr val="374151"/>
                </a:solidFill>
                <a:latin typeface="Söhne"/>
              </a:rPr>
              <a:t>김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에서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발현되는 기운은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재극인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(59),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관성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(7),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관극비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(71),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인성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(9)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등의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기운으로써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식상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(34)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등은 부재되어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이름을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지을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때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부족한 극을 받은 기운은 살려주고 부족한 기운은 채워 주는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것이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중요합니다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n-US" altLang="ko-KR" sz="1200" smtClean="0"/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영자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의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경우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선천에서 극을 받은 기운과 부족한 기운을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올바르게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개선하지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못하여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자아성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건강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자식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재물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남편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등의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복록에 좋지 않으므로 개명을 통해 개선이 필요합니다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spc="0" baseline="0"/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준희</a:t>
            </a:r>
            <a:r>
              <a:rPr lang="en-US" altLang="ko-KR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, </a:t>
            </a: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세련</a:t>
            </a:r>
            <a:r>
              <a:rPr lang="en-US" altLang="ko-KR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, </a:t>
            </a: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설주</a:t>
            </a:r>
            <a:r>
              <a:rPr lang="ko-KR" altLang="en-US" sz="1200">
                <a:latin typeface="Söhne"/>
              </a:rPr>
              <a:t>는</a:t>
            </a:r>
            <a:r>
              <a:rPr lang="ko-KR" altLang="en-US" sz="1200" b="1" i="0" smtClean="0">
                <a:solidFill>
                  <a:schemeClr val="accent5">
                    <a:lumMod val="75000"/>
                  </a:schemeClr>
                </a:solidFill>
                <a:effectLst/>
                <a:latin typeface="Söhne"/>
              </a:rPr>
              <a:t>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선천에서 부족한 기운과 이름에서 극을 받은 기운을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조화롭게 잘 살려 건강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재물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명예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>
                <a:solidFill>
                  <a:srgbClr val="374151"/>
                </a:solidFill>
                <a:latin typeface="Söhne"/>
              </a:rPr>
              <a:t>남편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직업성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자식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문서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인덕 등의 기운을 좋게 하여 오기조화의 아름다운 화음으로 작명하였습니다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0" spc="0" baseline="0">
              <a:solidFill>
                <a:schemeClr val="tx1"/>
              </a:solidFill>
              <a:latin typeface="+mn-ea"/>
              <a:ea typeface="+mn-ea"/>
              <a:cs typeface="함초롬바탕" pitchFamily="18" charset="-127"/>
            </a:endParaRPr>
          </a:p>
          <a:p>
            <a:pPr marL="0" marR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평소 익숙하지 않은 어감의 이름이라 다소 어색한 느낌이 들 수 있습니다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ko-KR" altLang="en-US" sz="1200" b="0" i="0">
                <a:solidFill>
                  <a:srgbClr val="374151"/>
                </a:solidFill>
                <a:effectLst/>
                <a:latin typeface="Söhne"/>
              </a:rPr>
              <a:t>그러나 마음을 담아 불러보면 나에게 도움이 되는 기운으로 마음이 편안하고 정감이 갑니다</a:t>
            </a:r>
            <a:r>
              <a:rPr lang="en-US" altLang="ko-KR" sz="1200" b="0" i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n-US" altLang="ko-KR" sz="1200" b="0" spc="0" baseline="0">
              <a:solidFill>
                <a:schemeClr val="bg1">
                  <a:lumMod val="50000"/>
                </a:schemeClr>
              </a:solidFill>
              <a:latin typeface="+mn-ea"/>
              <a:ea typeface="+mn-ea"/>
              <a:cs typeface="함초롬바탕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25EB6846-D192-E335-BF5D-A9C2F7498FD4}"/>
              </a:ext>
            </a:extLst>
          </p:cNvPr>
          <p:cNvSpPr/>
          <p:nvPr/>
        </p:nvSpPr>
        <p:spPr>
          <a:xfrm>
            <a:off x="2204864" y="611560"/>
            <a:ext cx="2376264" cy="63487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spc="600">
                <a:latin typeface="HY견명조" pitchFamily="18" charset="-127"/>
                <a:ea typeface="HY견명조" pitchFamily="18" charset="-127"/>
              </a:rPr>
              <a:t>작 명 서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5856" y="1326210"/>
            <a:ext cx="1107773" cy="2630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0263" y="1317285"/>
            <a:ext cx="1064245" cy="2630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4162" y="4499992"/>
            <a:ext cx="976021" cy="26874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9592" y="1317285"/>
            <a:ext cx="1013293" cy="2615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4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364A234E-67EA-0F4C-66FF-805EEBFCA852}"/>
              </a:ext>
            </a:extLst>
          </p:cNvPr>
          <p:cNvSpPr/>
          <p:nvPr/>
        </p:nvSpPr>
        <p:spPr>
          <a:xfrm>
            <a:off x="226502" y="8054313"/>
            <a:ext cx="6429420" cy="6959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이 작명법은 소리글자인 한글의 자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.</a:t>
            </a: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모음 파동성명학이며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, </a:t>
            </a:r>
            <a:r>
              <a:rPr lang="ko-KR" altLang="en-US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운명을 유추하여 그 적중률이 매우 높고 우수하여 명품 작명법으로 인정을 받고 있습니다</a:t>
            </a:r>
            <a:r>
              <a:rPr lang="en-US" altLang="ko-KR" sz="1200" spc="-150">
                <a:solidFill>
                  <a:srgbClr val="0070C0"/>
                </a:solidFill>
                <a:latin typeface="+mn-ea"/>
                <a:cs typeface="함초롬바탕" panose="02030504000101010101" pitchFamily="18" charset="-127"/>
              </a:rPr>
              <a:t>. </a:t>
            </a:r>
            <a:endParaRPr lang="en-US" altLang="ko-KR" sz="1200" spc="-150" dirty="0">
              <a:solidFill>
                <a:srgbClr val="0070C0"/>
              </a:solidFill>
              <a:latin typeface="+mn-ea"/>
              <a:cs typeface="함초롬바탕" panose="02030504000101010101" pitchFamily="18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B14E74BD-BC0B-4048-1564-34A064155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560730"/>
              </p:ext>
            </p:extLst>
          </p:nvPr>
        </p:nvGraphicFramePr>
        <p:xfrm>
          <a:off x="214291" y="1501585"/>
          <a:ext cx="6429421" cy="645479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394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31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10483544"/>
                    </a:ext>
                  </a:extLst>
                </a:gridCol>
                <a:gridCol w="12138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463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5041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49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본</a:t>
                      </a:r>
                      <a:r>
                        <a:rPr lang="en-US" altLang="ko-KR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명</a:t>
                      </a:r>
                      <a:r>
                        <a:rPr lang="en-US" altLang="ko-KR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)</a:t>
                      </a:r>
                      <a:r>
                        <a:rPr lang="ko-KR" altLang="en-US" sz="16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  </a:t>
                      </a:r>
                      <a:endParaRPr lang="en-US" altLang="ko-KR" sz="1600" b="1" dirty="0"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ko-KR" altLang="en-US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강</a:t>
                      </a:r>
                      <a:r>
                        <a:rPr lang="en-US" altLang="ko-KR" sz="20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00</a:t>
                      </a:r>
                      <a:r>
                        <a:rPr lang="en-US" altLang="ko-KR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姜</a:t>
                      </a:r>
                      <a:r>
                        <a:rPr lang="en-US" altLang="ko-KR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  <a:cs typeface="+mn-cs"/>
                        </a:rPr>
                        <a:t>)</a:t>
                      </a:r>
                      <a:endParaRPr lang="en-US" altLang="ko-KR" sz="1800" b="1" kern="1200">
                        <a:solidFill>
                          <a:schemeClr val="accent5">
                            <a:lumMod val="75000"/>
                          </a:schemeClr>
                        </a:solidFill>
                        <a:latin typeface="Adobe 명조 Std M" panose="02020600000000000000" pitchFamily="18" charset="-127"/>
                        <a:ea typeface="Adobe 명조 Std M" panose="02020600000000000000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생년월일</a:t>
                      </a:r>
                      <a:endParaRPr lang="ko-KR" altLang="en-US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0000. 00.</a:t>
                      </a:r>
                      <a:r>
                        <a:rPr lang="en-US" altLang="ko-KR" sz="1400" b="0" kern="1200" baseline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</a:t>
                      </a:r>
                      <a:r>
                        <a:rPr lang="en-US" altLang="ko-KR" sz="1400" b="0" kern="1200" baseline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양력 </a:t>
                      </a:r>
                      <a:r>
                        <a:rPr lang="en-US" altLang="ko-KR" sz="1400" b="0" kern="120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7:00</a:t>
                      </a:r>
                      <a:endParaRPr lang="ko-KR" altLang="en-US" sz="1400" b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성별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84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십성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lvl="0" algn="ctr"/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비겁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(1.2):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자아성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건강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주관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 /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식상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(3.4):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자식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재능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지혜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열정 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</a:t>
                      </a:r>
                    </a:p>
                    <a:p>
                      <a:pPr lvl="0" algn="ctr"/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(5.6):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재물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父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부인 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/ 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관성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(7.8) :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남편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직업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명예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/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인성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(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母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학문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문서</a:t>
                      </a:r>
                      <a:r>
                        <a:rPr lang="en-US" altLang="ko-KR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)</a:t>
                      </a:r>
                      <a:endParaRPr lang="en-US" altLang="ko-KR"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41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atin typeface="함초롬돋움 확장" pitchFamily="18" charset="-127"/>
                          <a:ea typeface="함초롬돋움 확장" pitchFamily="18" charset="-127"/>
                        </a:rPr>
                        <a:t>작</a:t>
                      </a:r>
                      <a:endParaRPr lang="en-US" altLang="ko-KR" sz="1400" b="1">
                        <a:latin typeface="함초롬돋움 확장" pitchFamily="18" charset="-127"/>
                        <a:ea typeface="함초롬돋움 확장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>
                          <a:latin typeface="함초롬돋움 확장" pitchFamily="18" charset="-127"/>
                          <a:ea typeface="함초롬돋움 확장" pitchFamily="18" charset="-127"/>
                        </a:rPr>
                        <a:t>명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강초연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강소연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3100" b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견명조" pitchFamily="18" charset="-127"/>
                          <a:ea typeface="HY견명조" pitchFamily="18" charset="-127"/>
                        </a:rPr>
                        <a:t>강지교</a:t>
                      </a:r>
                      <a:endParaRPr lang="en-US" altLang="ko-KR" sz="3100" b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3000" b="0">
                        <a:solidFill>
                          <a:schemeClr val="accent5">
                            <a:lumMod val="75000"/>
                          </a:schemeClr>
                        </a:solidFill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32448">
                <a:tc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200" b="0" spc="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7895F5-457C-0F22-347B-68C0870DC281}"/>
              </a:ext>
            </a:extLst>
          </p:cNvPr>
          <p:cNvSpPr txBox="1"/>
          <p:nvPr/>
        </p:nvSpPr>
        <p:spPr>
          <a:xfrm>
            <a:off x="5517232" y="1141545"/>
            <a:ext cx="1224136" cy="384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  <a:cs typeface="함초롬바탕" panose="02030504000101010101" pitchFamily="18" charset="-127"/>
              </a:rPr>
              <a:t>2023. </a:t>
            </a:r>
            <a:r>
              <a:rPr lang="en-US" altLang="ko-KR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  <a:cs typeface="함초롬바탕" panose="02030504000101010101" pitchFamily="18" charset="-127"/>
              </a:rPr>
              <a:t>00. 00</a:t>
            </a:r>
            <a:endParaRPr lang="en-US" altLang="ko-KR" sz="1400" spc="0" baseline="0">
              <a:solidFill>
                <a:schemeClr val="bg1">
                  <a:lumMod val="50000"/>
                </a:schemeClr>
              </a:solidFill>
              <a:latin typeface="한컴 고딕" panose="02000500000000000000" pitchFamily="2" charset="-127"/>
              <a:ea typeface="한컴 고딕" panose="02000500000000000000" pitchFamily="2" charset="-127"/>
              <a:cs typeface="함초롬바탕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5FE69AB-28EB-6329-89B1-E00319ED5772}"/>
              </a:ext>
            </a:extLst>
          </p:cNvPr>
          <p:cNvSpPr txBox="1"/>
          <p:nvPr/>
        </p:nvSpPr>
        <p:spPr>
          <a:xfrm>
            <a:off x="266679" y="3986058"/>
            <a:ext cx="63306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성씨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강은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 사주팔자 중 사주의 역할을 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그러므로 이름을 지을 때는 성에서 부족한 기운이나 극을 받은 기운을 팔자의 역할을 하는 이름에서 잘 보충하는 것이 중요합니다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戊申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생 성씨 </a:t>
            </a:r>
            <a:r>
              <a:rPr lang="ko-KR" altLang="en-US" sz="1200">
                <a:solidFill>
                  <a:srgbClr val="374151"/>
                </a:solidFill>
                <a:latin typeface="Söhne"/>
              </a:rPr>
              <a:t>강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에서 발현되는 기운은 비겁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(1),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식상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(3),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재성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(5),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관성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(7)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등의 기운으로써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인성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(90)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등은 부재되어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이름을 지을 때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부족한 기운은 채워 주는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것이 중요합니다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smtClean="0"/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i="0" smtClean="0">
                <a:solidFill>
                  <a:schemeClr val="accent5">
                    <a:lumMod val="75000"/>
                  </a:schemeClr>
                </a:solidFill>
                <a:effectLst/>
                <a:latin typeface="Söhne"/>
              </a:rPr>
              <a:t>현자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의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경우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부족한 기운을 올바르게 개선하지 못하였고 관성의 극작용으로 재물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남편</a:t>
            </a:r>
            <a:r>
              <a:rPr lang="en-US" altLang="ko-KR" sz="1200" smtClean="0">
                <a:solidFill>
                  <a:srgbClr val="374151"/>
                </a:solidFill>
                <a:latin typeface="Söhne"/>
              </a:rPr>
              <a:t>,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직업성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등의 복록에 좋지 않으므로 개명을 통해 개선이 필요합니다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spc="0" baseline="0" smtClean="0"/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초연</a:t>
            </a:r>
            <a:r>
              <a:rPr lang="en-US" altLang="ko-KR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, </a:t>
            </a: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소연</a:t>
            </a:r>
            <a:r>
              <a:rPr lang="en-US" altLang="ko-KR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, </a:t>
            </a:r>
            <a:r>
              <a:rPr lang="ko-KR" altLang="en-US" sz="1200" b="1" smtClean="0">
                <a:solidFill>
                  <a:schemeClr val="accent5">
                    <a:lumMod val="75000"/>
                  </a:schemeClr>
                </a:solidFill>
                <a:latin typeface="Söhne"/>
              </a:rPr>
              <a:t>지교</a:t>
            </a:r>
            <a:r>
              <a:rPr lang="ko-KR" altLang="en-US" sz="1200" smtClean="0">
                <a:latin typeface="Söhne"/>
              </a:rPr>
              <a:t>는</a:t>
            </a:r>
            <a:r>
              <a:rPr lang="ko-KR" altLang="en-US" sz="1200" b="1" i="0" smtClean="0">
                <a:solidFill>
                  <a:schemeClr val="accent5">
                    <a:lumMod val="75000"/>
                  </a:schemeClr>
                </a:solidFill>
                <a:effectLst/>
                <a:latin typeface="Söhne"/>
              </a:rPr>
              <a:t>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선천에서 부족한 기운과 이름에서 극을 받은 기운을 조화롭게 잘 살려 건강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재물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명예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smtClean="0">
                <a:solidFill>
                  <a:srgbClr val="374151"/>
                </a:solidFill>
                <a:latin typeface="Söhne"/>
              </a:rPr>
              <a:t>남편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직업성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자식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문서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인덕 등의 기운을 좋게 하여 오기조화의 아름다운 화음으로 작명하였습니다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0" spc="0" baseline="0" smtClean="0">
              <a:solidFill>
                <a:schemeClr val="tx1"/>
              </a:solidFill>
              <a:latin typeface="+mn-ea"/>
              <a:ea typeface="+mn-ea"/>
              <a:cs typeface="함초롬바탕" pitchFamily="18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평소 익숙하지 않은 어감의 이름이라 다소 어색한 느낌이 들 수 있습니다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ko-KR" altLang="en-US" sz="1200" b="0" i="0" smtClean="0">
                <a:solidFill>
                  <a:srgbClr val="374151"/>
                </a:solidFill>
                <a:effectLst/>
                <a:latin typeface="Söhne"/>
              </a:rPr>
              <a:t>그러나 마음을 담아 불러보면 나에게 도움이 되는 기운으로 마음이 편안하고 정감이 갑니다</a:t>
            </a:r>
            <a:r>
              <a:rPr lang="en-US" altLang="ko-KR" sz="1200" b="0" i="0" smtClean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n-US" altLang="ko-KR" sz="1200" b="0" spc="0" baseline="0">
              <a:solidFill>
                <a:schemeClr val="bg1">
                  <a:lumMod val="50000"/>
                </a:schemeClr>
              </a:solidFill>
              <a:latin typeface="+mn-ea"/>
              <a:ea typeface="+mn-ea"/>
              <a:cs typeface="함초롬바탕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25EB6846-D192-E335-BF5D-A9C2F7498FD4}"/>
              </a:ext>
            </a:extLst>
          </p:cNvPr>
          <p:cNvSpPr/>
          <p:nvPr/>
        </p:nvSpPr>
        <p:spPr>
          <a:xfrm>
            <a:off x="2204864" y="611560"/>
            <a:ext cx="2376264" cy="63487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spc="600">
                <a:latin typeface="HY견명조" pitchFamily="18" charset="-127"/>
                <a:ea typeface="HY견명조" pitchFamily="18" charset="-127"/>
              </a:rPr>
              <a:t>작 명 서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1680" y="4783085"/>
            <a:ext cx="986490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7784" y="1575711"/>
            <a:ext cx="1080120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954" y="1575711"/>
            <a:ext cx="986228" cy="2408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3648" y="1565265"/>
            <a:ext cx="841337" cy="2418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26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315110</TotalTime>
  <Words>529</Words>
  <Application>Microsoft Office PowerPoint</Application>
  <PresentationFormat>화면 슬라이드 쇼(4:3)</PresentationFormat>
  <Paragraphs>49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박유경</cp:lastModifiedBy>
  <cp:revision>12604</cp:revision>
  <cp:lastPrinted>2022-09-22T03:13:07Z</cp:lastPrinted>
  <dcterms:created xsi:type="dcterms:W3CDTF">2019-09-10T07:55:38Z</dcterms:created>
  <dcterms:modified xsi:type="dcterms:W3CDTF">2023-08-12T11:51:26Z</dcterms:modified>
</cp:coreProperties>
</file>