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"/>
  </p:notesMasterIdLst>
  <p:sldIdLst>
    <p:sldId id="505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57021" autoAdjust="0"/>
  </p:normalViewPr>
  <p:slideViewPr>
    <p:cSldViewPr>
      <p:cViewPr varScale="1">
        <p:scale>
          <a:sx n="124" d="100"/>
          <a:sy n="124" d="100"/>
        </p:scale>
        <p:origin x="-4344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F0B8A79-4BB9-41A6-9BAD-1660C2549DAC}" type="datetimeFigureOut">
              <a:rPr lang="ko-KR" altLang="en-US" smtClean="0"/>
              <a:t>2023-08-12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9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975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CA7EA0D-4A65-459D-9F3C-4353D89077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698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9FE44-F59A-43C2-B40B-BED907D0FF9D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80364-D1E0-4501-B37B-EA6D02DAF3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ksj07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EA8361D9-C9BF-A078-AF26-0F278FE94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63515"/>
              </p:ext>
            </p:extLst>
          </p:nvPr>
        </p:nvGraphicFramePr>
        <p:xfrm>
          <a:off x="214290" y="1357288"/>
          <a:ext cx="6429419" cy="559097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54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145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6488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</a:rPr>
                        <a:t>본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</a:rPr>
                        <a:t>명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ko-KR" altLang="en-US" sz="1200" b="0">
                        <a:solidFill>
                          <a:schemeClr val="tx1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1" indent="0" algn="l">
                        <a:buFontTx/>
                        <a:buNone/>
                      </a:pPr>
                      <a:r>
                        <a:rPr lang="en-US" altLang="ko-KR" sz="2000" b="1" baseline="0" smtClean="0">
                          <a:solidFill>
                            <a:schemeClr val="tx1"/>
                          </a:solidFill>
                          <a:latin typeface="Adobe 명조 Std M" pitchFamily="18" charset="-127"/>
                          <a:ea typeface="Adobe 명조 Std M" pitchFamily="18" charset="-127"/>
                        </a:rPr>
                        <a:t>            </a:t>
                      </a:r>
                      <a:r>
                        <a:rPr lang="en-US" altLang="ko-KR" sz="1200" b="1" baseline="0" smtClean="0">
                          <a:solidFill>
                            <a:schemeClr val="tx1"/>
                          </a:solidFill>
                          <a:latin typeface="Adobe 명조 Std M" pitchFamily="18" charset="-127"/>
                          <a:ea typeface="Adobe 명조 Std M" pitchFamily="18" charset="-127"/>
                        </a:rPr>
                        <a:t>(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Adobe 명조 Std M" pitchFamily="18" charset="-127"/>
                          <a:ea typeface="Adobe 명조 Std M" pitchFamily="18" charset="-127"/>
                        </a:rPr>
                        <a:t>한문으로성</a:t>
                      </a:r>
                      <a:r>
                        <a:rPr lang="en-US" altLang="ko-KR" sz="1200" b="1" baseline="0" smtClean="0">
                          <a:solidFill>
                            <a:schemeClr val="tx1"/>
                          </a:solidFill>
                          <a:latin typeface="Adobe 명조 Std M" pitchFamily="18" charset="-127"/>
                          <a:ea typeface="Adobe 명조 Std M" pitchFamily="18" charset="-127"/>
                        </a:rPr>
                        <a:t>:    )</a:t>
                      </a:r>
                      <a:endParaRPr lang="ko-KR" altLang="en-US" sz="1200" b="1">
                        <a:solidFill>
                          <a:schemeClr val="tx1"/>
                        </a:solidFill>
                        <a:latin typeface="Adobe 명조 Std M" pitchFamily="18" charset="-127"/>
                        <a:ea typeface="Adobe 명조 Std 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altLang="ko-KR" sz="14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성  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별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1" indent="0" algn="l">
                        <a:buFontTx/>
                        <a:buNone/>
                      </a:pPr>
                      <a:endParaRPr lang="ko-KR" altLang="en-US" sz="1400" b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5863"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</a:rPr>
                        <a:t>생년월일시</a:t>
                      </a:r>
                      <a:endParaRPr lang="ko-KR" altLang="en-US" sz="1200" b="0">
                        <a:solidFill>
                          <a:schemeClr val="tx1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0" kern="120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                        </a:t>
                      </a:r>
                      <a:r>
                        <a:rPr lang="en-US" altLang="ko-KR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 </a:t>
                      </a:r>
                      <a:r>
                        <a:rPr lang="ko-KR" altLang="en-US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음</a:t>
                      </a:r>
                      <a:r>
                        <a:rPr lang="en-US" altLang="ko-KR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양 </a:t>
                      </a:r>
                      <a:r>
                        <a:rPr lang="en-US" altLang="ko-KR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smtClean="0">
                        <a:solidFill>
                          <a:srgbClr val="7030A0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</a:t>
                      </a:r>
                      <a:r>
                        <a:rPr lang="en-US" altLang="ko-KR" sz="1200" b="0" baseline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영수증</a:t>
                      </a:r>
                      <a:endParaRPr lang="ko-KR" altLang="en-US" sz="1200" b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5863"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j-lt"/>
                          <a:ea typeface="+mn-ea"/>
                        </a:rPr>
                        <a:t>연 락 처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endParaRPr lang="ko-KR" altLang="en-US" sz="1400" b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endParaRPr lang="ko-KR" altLang="en-US" sz="1500" b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endParaRPr lang="ko-KR" altLang="en-US" sz="1500" b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5863"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200" b="0">
                          <a:latin typeface="+mj-lt"/>
                          <a:ea typeface="+mn-ea"/>
                        </a:rPr>
                        <a:t>주     소</a:t>
                      </a:r>
                      <a:endParaRPr lang="ko-KR" altLang="en-US" sz="1200" b="0">
                        <a:solidFill>
                          <a:schemeClr val="tx1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ko-KR" altLang="en-US" sz="1400" b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endParaRPr lang="en-US" altLang="ko-KR" sz="1400" b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endParaRPr lang="ko-KR" altLang="en-US" sz="1400" b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endParaRPr lang="ko-KR" altLang="en-US" sz="1400" b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38505"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j-lt"/>
                          <a:ea typeface="+mn-ea"/>
                        </a:rPr>
                        <a:t>비고</a:t>
                      </a:r>
                      <a:endParaRPr lang="en-US" altLang="ko-KR" sz="1200" b="0">
                        <a:solidFill>
                          <a:schemeClr val="tx1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200" b="0" smtClean="0">
                        <a:solidFill>
                          <a:srgbClr val="7030A0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400" b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400" b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xmlns="" id="{238104BA-10DC-A5E8-7AD1-6A969D44D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759530"/>
              </p:ext>
            </p:extLst>
          </p:nvPr>
        </p:nvGraphicFramePr>
        <p:xfrm>
          <a:off x="214290" y="7020272"/>
          <a:ext cx="6429420" cy="194421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54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74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94421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>
                          <a:latin typeface="+mn-ea"/>
                          <a:ea typeface="+mn-ea"/>
                        </a:rPr>
                        <a:t>작명가</a:t>
                      </a:r>
                      <a:endParaRPr lang="en-US" altLang="ko-KR" sz="1200" b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>
                          <a:latin typeface="+mn-ea"/>
                          <a:ea typeface="+mn-ea"/>
                        </a:rPr>
                        <a:t>정  보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b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200" b="0">
                          <a:latin typeface="+mn-ea"/>
                          <a:ea typeface="+mn-ea"/>
                        </a:rPr>
                        <a:t>작명가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0">
                          <a:latin typeface="+mn-ea"/>
                          <a:ea typeface="+mn-ea"/>
                        </a:rPr>
                        <a:t>박유경 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smtClean="0">
                          <a:latin typeface="+mn-ea"/>
                          <a:ea typeface="+mn-ea"/>
                        </a:rPr>
                        <a:t>010-0000-0000)</a:t>
                      </a:r>
                      <a:endParaRPr lang="en-US" altLang="ko-KR" sz="1200" b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0">
                          <a:latin typeface="+mn-ea"/>
                          <a:ea typeface="+mn-ea"/>
                        </a:rPr>
                        <a:t>  학회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0">
                          <a:latin typeface="+mn-ea"/>
                          <a:ea typeface="+mn-ea"/>
                        </a:rPr>
                        <a:t>한글파동심리성명학 네임디자인 </a:t>
                      </a:r>
                      <a:endParaRPr lang="en-US" altLang="ko-KR" sz="1200" b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0" smtClean="0">
                          <a:latin typeface="+mn-ea"/>
                          <a:ea typeface="+mn-ea"/>
                        </a:rPr>
                        <a:t>홈페이지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b="0">
                          <a:latin typeface="+mn-ea"/>
                          <a:ea typeface="+mn-ea"/>
                          <a:hlinkClick r:id="rId2"/>
                        </a:rPr>
                        <a:t>https://sksj07.com/</a:t>
                      </a:r>
                      <a:endParaRPr lang="en-US" altLang="ko-KR" sz="1200" b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>
                          <a:latin typeface="+mn-ea"/>
                          <a:ea typeface="+mn-ea"/>
                        </a:rPr>
                        <a:t>  계좌번호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b="0" kern="120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660801-04-305511 </a:t>
                      </a:r>
                      <a:r>
                        <a:rPr lang="ko-KR" altLang="en-US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국민은행 </a:t>
                      </a:r>
                      <a:r>
                        <a:rPr lang="en-US" altLang="ko-KR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박ㅇㅇ</a:t>
                      </a:r>
                      <a:r>
                        <a:rPr lang="en-US" altLang="ko-KR" sz="12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0">
                          <a:latin typeface="+mn-ea"/>
                          <a:ea typeface="+mn-ea"/>
                        </a:rPr>
                        <a:t>  작명비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b="0" smtClean="0">
                          <a:latin typeface="+mn-ea"/>
                          <a:ea typeface="+mn-ea"/>
                        </a:rPr>
                        <a:t>55</a:t>
                      </a:r>
                      <a:r>
                        <a:rPr lang="ko-KR" altLang="en-US" sz="1200" b="0" smtClean="0">
                          <a:latin typeface="+mn-ea"/>
                          <a:ea typeface="+mn-ea"/>
                        </a:rPr>
                        <a:t>만원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>
                          <a:latin typeface="+mn-ea"/>
                          <a:ea typeface="+mn-ea"/>
                        </a:rPr>
                        <a:t>부가세 </a:t>
                      </a:r>
                      <a:r>
                        <a:rPr lang="ko-KR" altLang="en-US" sz="1200" b="0" smtClean="0">
                          <a:latin typeface="+mn-ea"/>
                          <a:ea typeface="+mn-ea"/>
                        </a:rPr>
                        <a:t>포함</a:t>
                      </a:r>
                      <a:r>
                        <a:rPr lang="en-US" altLang="ko-KR" sz="1200" b="0" smtClean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200" b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b="0">
                          <a:latin typeface="+mn-ea"/>
                          <a:ea typeface="+mn-ea"/>
                        </a:rPr>
                        <a:t>  작명기간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0">
                          <a:latin typeface="+mn-ea"/>
                          <a:ea typeface="+mn-ea"/>
                        </a:rPr>
                        <a:t>입금후 </a:t>
                      </a:r>
                      <a:r>
                        <a:rPr lang="en-US" altLang="ko-KR" sz="1200" b="0"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1200" b="0">
                          <a:latin typeface="+mn-ea"/>
                          <a:ea typeface="+mn-ea"/>
                        </a:rPr>
                        <a:t>주 소요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7D2836C2-A40D-0DAD-03D7-595DDF3E7702}"/>
              </a:ext>
            </a:extLst>
          </p:cNvPr>
          <p:cNvSpPr/>
          <p:nvPr/>
        </p:nvSpPr>
        <p:spPr>
          <a:xfrm>
            <a:off x="2431400" y="609873"/>
            <a:ext cx="209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b="1">
                <a:latin typeface="HY견명조" pitchFamily="18" charset="-127"/>
                <a:ea typeface="HY견명조" pitchFamily="18" charset="-127"/>
              </a:rPr>
              <a:t>작 명 신 청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D7871E-0498-5D5B-153D-72BEAFECDA31}"/>
              </a:ext>
            </a:extLst>
          </p:cNvPr>
          <p:cNvSpPr txBox="1"/>
          <p:nvPr/>
        </p:nvSpPr>
        <p:spPr>
          <a:xfrm>
            <a:off x="5470875" y="1023863"/>
            <a:ext cx="1486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/>
              <a:t>2023. </a:t>
            </a:r>
            <a:r>
              <a:rPr lang="en-US" altLang="ko-KR" sz="1400" smtClean="0"/>
              <a:t>00. 00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1527357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67749</TotalTime>
  <Words>83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DAJIUM</dc:creator>
  <cp:lastModifiedBy>박유경</cp:lastModifiedBy>
  <cp:revision>2797</cp:revision>
  <cp:lastPrinted>2023-08-09T02:29:01Z</cp:lastPrinted>
  <dcterms:created xsi:type="dcterms:W3CDTF">2018-12-22T01:13:32Z</dcterms:created>
  <dcterms:modified xsi:type="dcterms:W3CDTF">2023-08-12T11:43:09Z</dcterms:modified>
</cp:coreProperties>
</file>